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61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313432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Waste Segregation System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608576"/>
            <a:ext cx="7930825" cy="2749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presentation discusses the utilization of computer vision technology to automatically classify and separate recyclable, organic, and hazardous waste, enhancing waste management efficiency.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262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68172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68172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681728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00016" y="6903720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765792" y="6903720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232904" y="5449824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050792"/>
            <a:ext cx="385876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technology presents a significant opportunity to revolutionize waste segregation and management practices.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38944" y="4050792"/>
            <a:ext cx="385876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Encouragement for investment in and development of smarter waste segregation systems to create a sustainable future.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838944" y="3419856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Call to Action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5394960" y="2560320"/>
            <a:ext cx="3858768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Achieving success requires collaboration between technology developers, waste management companies, and regulatory bodies.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Collective Effort Required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50976" y="3054096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Significance of Computer Vision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047488" y="4416552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330184" y="6309360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2523744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541324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Networking Opportunity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9710928" y="3145536"/>
            <a:ext cx="398678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Invite suggestions from attendees about potential improvements or considerations for future projects in waste management.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50976" y="4078224"/>
            <a:ext cx="3511296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Open the floor for questions regarding the implementation, technology used, and potential hurdles in the waste segregation process.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710928" y="2139696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Feedback and Suggestions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832104" y="8686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Q&amp;A Session</a:t>
            </a:r>
            <a:endParaRPr lang="en-US" sz="4640" dirty="0"/>
          </a:p>
        </p:txBody>
      </p:sp>
      <p:sp>
        <p:nvSpPr>
          <p:cNvPr id="17" name="Text 8"/>
          <p:cNvSpPr/>
          <p:nvPr/>
        </p:nvSpPr>
        <p:spPr>
          <a:xfrm>
            <a:off x="9710928" y="6044184"/>
            <a:ext cx="398678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Encourage connection among participants interested in waste management solutions and technology collaborations.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50976" y="344728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Discussion Points</a:t>
            </a:r>
            <a:endParaRPr lang="en-US" sz="23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191256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Importance of Waste Segregation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9729216" y="31912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Role of Technology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5404104" y="31912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Current Challenges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069080"/>
            <a:ext cx="3831336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Proper waste segregation is essential to reduce landfill waste and improve recycling rates, significantly benefiting the environment and public health.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04104" y="3703320"/>
            <a:ext cx="383133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Manual segregation is often ineffective and labor-intensive, leading to contamination of recyclables and increased waste disposal costs.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2104" y="20574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Introduction to Waste Segregation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9729216" y="3703320"/>
            <a:ext cx="383133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Leveraging technology like computer vision can streamline this process, leading to accurate and efficient waste classification.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210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62102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62102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371246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321808" y="371246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46920" y="371246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4535424"/>
            <a:ext cx="35387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Enabling machines to interpret and make decisions based on visual data.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268712" y="3657600"/>
            <a:ext cx="35387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Training Data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934456" y="3657600"/>
            <a:ext cx="353872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Image Recognition Techniques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0268712" y="4160520"/>
            <a:ext cx="35387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High-quality datasets are crucial for accurate model training and classification.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934456" y="4535424"/>
            <a:ext cx="353872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Algorithms like convolutional neural networks analyze images for waste identification.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23682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Computer Vision Overview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3657600"/>
            <a:ext cx="353872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Definition of Computer Vision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3401568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62472" y="4416552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5431536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611880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Recyclable Materials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6044184"/>
            <a:ext cx="398678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Techniques to detect hazardous waste involve identifying specific patterns or labels, ensuring safe handling and disposal.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8686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Waste Classification Techniques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50976" y="4242816"/>
            <a:ext cx="351129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Computer vision can identify plastics, metals, and papers by recognizing shapes, textures, and colors to separate them effectively.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0928" y="21396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Organic Waste Detection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710928" y="2770632"/>
            <a:ext cx="398678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Algorithms can classify organic waste based on freshness cues and decomposition signs, facilitating composting processes.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10928" y="5047488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Hazardous Waste Identification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236976"/>
            <a:ext cx="4142232" cy="2770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236976"/>
            <a:ext cx="4142232" cy="2770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236976"/>
            <a:ext cx="4142232" cy="27706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86400" y="3867912"/>
            <a:ext cx="3675888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system can provide live data on waste types and quantities, allowing for dynamic adjustments in waste management strategies.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893808" y="3867912"/>
            <a:ext cx="367588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user-friendly interface could enable operators to supervise the sorting process and address anomalies efficiently.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78992" y="3355848"/>
            <a:ext cx="367588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3D3D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Integration with Robotics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486400" y="335584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3D3D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Real-Time Monitoring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78992" y="4233672"/>
            <a:ext cx="3675888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Combining computer vision with robotics enhances the physical separation of waste, leading to automated sorting solutions.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2221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Implementation of the System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9893808" y="335584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3D3D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User Interface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44" y="1673352"/>
            <a:ext cx="1243584" cy="12435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615184" y="2130552"/>
            <a:ext cx="6126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70"/>
              </a:lnSpc>
              <a:buNone/>
            </a:pPr>
            <a:r>
              <a:rPr lang="en-US" sz="2220" dirty="0">
                <a:solidFill>
                  <a:srgbClr val="2D2D2D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85%</a:t>
            </a:r>
            <a:endParaRPr lang="en-US" sz="222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816" y="1673352"/>
            <a:ext cx="1243584" cy="124358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420856" y="2130552"/>
            <a:ext cx="6126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70"/>
              </a:lnSpc>
              <a:buNone/>
            </a:pPr>
            <a:r>
              <a:rPr lang="en-US" sz="2220" dirty="0">
                <a:solidFill>
                  <a:srgbClr val="2D2D2D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40%</a:t>
            </a:r>
            <a:endParaRPr lang="en-US" sz="222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552" y="1673352"/>
            <a:ext cx="1243584" cy="1243584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7013448" y="2130552"/>
            <a:ext cx="6126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70"/>
              </a:lnSpc>
              <a:buNone/>
            </a:pPr>
            <a:r>
              <a:rPr lang="en-US" sz="2220" dirty="0">
                <a:solidFill>
                  <a:srgbClr val="2D2D2D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30%</a:t>
            </a:r>
            <a:endParaRPr lang="en-US" sz="222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144" y="4919472"/>
            <a:ext cx="1243584" cy="124358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2615184" y="5367528"/>
            <a:ext cx="6126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70"/>
              </a:lnSpc>
              <a:buNone/>
            </a:pPr>
            <a:r>
              <a:rPr lang="en-US" sz="2220" dirty="0">
                <a:solidFill>
                  <a:srgbClr val="2D2D2D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25%</a:t>
            </a:r>
            <a:endParaRPr lang="en-US" sz="222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552" y="4919472"/>
            <a:ext cx="1243584" cy="1243584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013448" y="5367528"/>
            <a:ext cx="6126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70"/>
              </a:lnSpc>
              <a:buNone/>
            </a:pPr>
            <a:r>
              <a:rPr lang="en-US" sz="2220" dirty="0">
                <a:solidFill>
                  <a:srgbClr val="2D2D2D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50%</a:t>
            </a:r>
            <a:endParaRPr lang="en-US" sz="2220" dirty="0"/>
          </a:p>
        </p:txBody>
      </p:sp>
      <p:sp>
        <p:nvSpPr>
          <p:cNvPr id="14" name="Text 5"/>
          <p:cNvSpPr/>
          <p:nvPr/>
        </p:nvSpPr>
        <p:spPr>
          <a:xfrm>
            <a:off x="9656064" y="3154680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Increase in Recycling Rates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832104" y="6583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Data Analysis and Graphs</a:t>
            </a:r>
            <a:endParaRPr lang="en-US" sz="4640" dirty="0"/>
          </a:p>
        </p:txBody>
      </p:sp>
      <p:sp>
        <p:nvSpPr>
          <p:cNvPr id="16" name="Text 7"/>
          <p:cNvSpPr/>
          <p:nvPr/>
        </p:nvSpPr>
        <p:spPr>
          <a:xfrm>
            <a:off x="5248656" y="6400800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Landfill Waste Reduction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41248" y="6903720"/>
            <a:ext cx="41422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Cost savings of 25% compared to traditional segregation methods.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656064" y="3666744"/>
            <a:ext cx="41422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Recycling rates increased by 40% after implementing new systems.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841248" y="6400800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Cost Savings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5248656" y="3666744"/>
            <a:ext cx="41422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Processing time reduced by 30% with the new automated solutions.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841248" y="3154680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Segregation Accuracy</a:t>
            </a:r>
            <a:endParaRPr lang="en-US" sz="2320" dirty="0"/>
          </a:p>
        </p:txBody>
      </p:sp>
      <p:sp>
        <p:nvSpPr>
          <p:cNvPr id="22" name="Text 13"/>
          <p:cNvSpPr/>
          <p:nvPr/>
        </p:nvSpPr>
        <p:spPr>
          <a:xfrm>
            <a:off x="5248656" y="6903720"/>
            <a:ext cx="41422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50% reduction in landfill waste supporting sustainability goals.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841248" y="3666744"/>
            <a:ext cx="4142232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Graphs showcasing 85% accuracy in material segregation post-implementation.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5248656" y="3154680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Processing Time Reduction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88" y="253288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" y="253288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04" y="253288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5836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Future Scope of Computer Vision in Waste Management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404104" y="5797296"/>
            <a:ext cx="383133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Combining computer vision with Internet of Things (IoT) devices could enhance waste tracking and management across multiple sites.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5797296"/>
            <a:ext cx="383133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technology can be adapted globally, benefiting both developed and developing regions by improving waste management infrastructure.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5797296"/>
            <a:ext cx="383133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developments may lead to smarter AI models capable of evolving with new waste types and patterns.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52852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Integration with IoT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52852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Advanced AI Algorithms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2943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Global Application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781544" y="5907024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247888" y="3200400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69280" y="4142232"/>
            <a:ext cx="1828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593592"/>
            <a:ext cx="351129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Successful Deployments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26334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Comparative Studies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50976" y="4599432"/>
            <a:ext cx="351129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Examples of cities or organizations integrating computer vision into waste management.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550408"/>
            <a:ext cx="398678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Overview of international programs using technology for better waste management practices.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Case Studies in Waste Management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9710928" y="3273552"/>
            <a:ext cx="398678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Analysis of waste management before and after computer vision implementation.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10928" y="49194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Global Initiatives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218688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68" y="3218688"/>
            <a:ext cx="1435608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288" y="3218688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45994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Technical Limitations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45994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Community Acceptance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848088" y="5111496"/>
            <a:ext cx="383133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Engaging communities and stakeholders through awareness campaigns to foster acceptance of technology in waste management.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5111496"/>
            <a:ext cx="383133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Addressing potential issues in image processing accuracy under varying environmental conditions, like poor lighting.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60120" y="45994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Data Privacy Concerns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60120" y="5111496"/>
            <a:ext cx="383133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D3D3D3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Ensuring compliance with data protection regulations when capturing images in public spaces.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134416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36883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Challenges and Solutions in Waste Management Technology</a:t>
            </a:r>
            <a:endParaRPr lang="en-US" sz="46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AlibabaPuHuiTi-Alibaba-PuHuiTi</vt:lpstr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Shashwat Tripathi</cp:lastModifiedBy>
  <cp:revision>2</cp:revision>
  <dcterms:created xsi:type="dcterms:W3CDTF">2025-04-26T13:51:45Z</dcterms:created>
  <dcterms:modified xsi:type="dcterms:W3CDTF">2025-04-26T14:09:24Z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2025-04-26T14:09:24Z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086eb8fe-4ce9-4131-a3f4-818931ec3a4b</vt:lpwstr>
  </property>
  <property fmtid="{D5CDD505-2E9C-101B-9397-08002B2CF9AE}" pid="7" name="MSIP_Label_defa4170-0d19-0005-0004-bc88714345d2_ActionId">
    <vt:lpwstr>e62b28c9-76f7-4f50-9451-cb4a7e0cc93d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